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02DED-F4A9-43F3-BC15-829F77168F0F}" type="datetimeFigureOut">
              <a:rPr lang="cs-CZ" smtClean="0"/>
              <a:t>11.11.2016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23F99-60EB-4EFB-B3A2-5C3BC6F8C8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7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02DED-F4A9-43F3-BC15-829F77168F0F}" type="datetimeFigureOut">
              <a:rPr lang="cs-CZ" smtClean="0"/>
              <a:t>11.11.2016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23F99-60EB-4EFB-B3A2-5C3BC6F8C8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9947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02DED-F4A9-43F3-BC15-829F77168F0F}" type="datetimeFigureOut">
              <a:rPr lang="cs-CZ" smtClean="0"/>
              <a:t>11.11.2016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23F99-60EB-4EFB-B3A2-5C3BC6F8C8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3230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02DED-F4A9-43F3-BC15-829F77168F0F}" type="datetimeFigureOut">
              <a:rPr lang="cs-CZ" smtClean="0"/>
              <a:t>11.11.2016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23F99-60EB-4EFB-B3A2-5C3BC6F8C888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8134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02DED-F4A9-43F3-BC15-829F77168F0F}" type="datetimeFigureOut">
              <a:rPr lang="cs-CZ" smtClean="0"/>
              <a:t>11.11.2016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23F99-60EB-4EFB-B3A2-5C3BC6F8C8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3068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02DED-F4A9-43F3-BC15-829F77168F0F}" type="datetimeFigureOut">
              <a:rPr lang="cs-CZ" smtClean="0"/>
              <a:t>11.11.2016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23F99-60EB-4EFB-B3A2-5C3BC6F8C8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08459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02DED-F4A9-43F3-BC15-829F77168F0F}" type="datetimeFigureOut">
              <a:rPr lang="cs-CZ" smtClean="0"/>
              <a:t>11.11.2016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23F99-60EB-4EFB-B3A2-5C3BC6F8C8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14252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02DED-F4A9-43F3-BC15-829F77168F0F}" type="datetimeFigureOut">
              <a:rPr lang="cs-CZ" smtClean="0"/>
              <a:t>11.11.2016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23F99-60EB-4EFB-B3A2-5C3BC6F8C8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33578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02DED-F4A9-43F3-BC15-829F77168F0F}" type="datetimeFigureOut">
              <a:rPr lang="cs-CZ" smtClean="0"/>
              <a:t>11.11.2016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23F99-60EB-4EFB-B3A2-5C3BC6F8C8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8581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02DED-F4A9-43F3-BC15-829F77168F0F}" type="datetimeFigureOut">
              <a:rPr lang="cs-CZ" smtClean="0"/>
              <a:t>11.11.2016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23F99-60EB-4EFB-B3A2-5C3BC6F8C8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6176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02DED-F4A9-43F3-BC15-829F77168F0F}" type="datetimeFigureOut">
              <a:rPr lang="cs-CZ" smtClean="0"/>
              <a:t>11.11.2016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23F99-60EB-4EFB-B3A2-5C3BC6F8C8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5111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02DED-F4A9-43F3-BC15-829F77168F0F}" type="datetimeFigureOut">
              <a:rPr lang="cs-CZ" smtClean="0"/>
              <a:t>11.11.2016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23F99-60EB-4EFB-B3A2-5C3BC6F8C8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5639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02DED-F4A9-43F3-BC15-829F77168F0F}" type="datetimeFigureOut">
              <a:rPr lang="cs-CZ" smtClean="0"/>
              <a:t>11.11.2016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23F99-60EB-4EFB-B3A2-5C3BC6F8C8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9334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02DED-F4A9-43F3-BC15-829F77168F0F}" type="datetimeFigureOut">
              <a:rPr lang="cs-CZ" smtClean="0"/>
              <a:t>11.11.2016</a:t>
            </a:fld>
            <a:endParaRPr 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23F99-60EB-4EFB-B3A2-5C3BC6F8C8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3467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02DED-F4A9-43F3-BC15-829F77168F0F}" type="datetimeFigureOut">
              <a:rPr lang="cs-CZ" smtClean="0"/>
              <a:t>11.11.2016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23F99-60EB-4EFB-B3A2-5C3BC6F8C8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5929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02DED-F4A9-43F3-BC15-829F77168F0F}" type="datetimeFigureOut">
              <a:rPr lang="cs-CZ" smtClean="0"/>
              <a:t>11.11.2016</a:t>
            </a:fld>
            <a:endParaRPr lang="cs-C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23F99-60EB-4EFB-B3A2-5C3BC6F8C8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0047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02DED-F4A9-43F3-BC15-829F77168F0F}" type="datetimeFigureOut">
              <a:rPr lang="cs-CZ" smtClean="0"/>
              <a:t>11.11.2016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23F99-60EB-4EFB-B3A2-5C3BC6F8C8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6277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B002DED-F4A9-43F3-BC15-829F77168F0F}" type="datetimeFigureOut">
              <a:rPr lang="cs-CZ" smtClean="0"/>
              <a:t>11.11.2016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23F99-60EB-4EFB-B3A2-5C3BC6F8C8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94928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Odsun německých obyvatel z Lanškrouna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8316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6112" y="452717"/>
            <a:ext cx="4131950" cy="5924471"/>
          </a:xfrm>
        </p:spPr>
        <p:txBody>
          <a:bodyPr/>
          <a:lstStyle/>
          <a:p>
            <a:r>
              <a:rPr lang="cs-CZ" dirty="0"/>
              <a:t>Nádraží Lanškroun, odsun občanů německé národnosti, </a:t>
            </a:r>
            <a:r>
              <a:rPr lang="cs-CZ" dirty="0" smtClean="0"/>
              <a:t>16.03.1946</a:t>
            </a:r>
            <a:br>
              <a:rPr lang="cs-CZ" dirty="0" smtClean="0"/>
            </a:br>
            <a:r>
              <a:rPr lang="cs-CZ" sz="1400" dirty="0"/>
              <a:t>(Fotoarchiv Městského muzea Lanškroun)</a:t>
            </a:r>
            <a:endParaRPr lang="cs-CZ" sz="14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497" y="452717"/>
            <a:ext cx="4089444" cy="5971313"/>
          </a:xfrm>
        </p:spPr>
      </p:pic>
    </p:spTree>
    <p:extLst>
      <p:ext uri="{BB962C8B-B14F-4D97-AF65-F5344CB8AC3E}">
        <p14:creationId xmlns:p14="http://schemas.microsoft.com/office/powerpoint/2010/main" val="3424335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0505" y="1534543"/>
            <a:ext cx="10610024" cy="4685952"/>
          </a:xfrm>
        </p:spPr>
        <p:txBody>
          <a:bodyPr/>
          <a:lstStyle/>
          <a:p>
            <a:r>
              <a:rPr lang="cs-CZ" dirty="0"/>
              <a:t>Slavnostní </a:t>
            </a:r>
            <a:r>
              <a:rPr lang="cs-CZ" dirty="0" smtClean="0"/>
              <a:t>nástup </a:t>
            </a:r>
            <a:r>
              <a:rPr lang="cs-CZ" dirty="0"/>
              <a:t>Československé armády 1. praporu 30. pěšího pluku Aloise Jiráska z Vysokého Mýta s velitelem majorem Františkem Říhou, Lanškrounské náměstí, </a:t>
            </a:r>
            <a:r>
              <a:rPr lang="cs-CZ" dirty="0" smtClean="0"/>
              <a:t>18.06.1945</a:t>
            </a:r>
            <a:br>
              <a:rPr lang="cs-CZ" dirty="0" smtClean="0"/>
            </a:br>
            <a:r>
              <a:rPr lang="cs-CZ" sz="1400" dirty="0"/>
              <a:t>(Fotoarchiv Městského muzea Lanškroun)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723523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610" y="962592"/>
            <a:ext cx="8558607" cy="5257904"/>
          </a:xfrm>
        </p:spPr>
      </p:pic>
    </p:spTree>
    <p:extLst>
      <p:ext uri="{BB962C8B-B14F-4D97-AF65-F5344CB8AC3E}">
        <p14:creationId xmlns:p14="http://schemas.microsoft.com/office/powerpoint/2010/main" val="856197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20" y="914400"/>
            <a:ext cx="8497773" cy="5437078"/>
          </a:xfrm>
        </p:spPr>
      </p:pic>
    </p:spTree>
    <p:extLst>
      <p:ext uri="{BB962C8B-B14F-4D97-AF65-F5344CB8AC3E}">
        <p14:creationId xmlns:p14="http://schemas.microsoft.com/office/powerpoint/2010/main" val="2982707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6111" y="582869"/>
            <a:ext cx="9404723" cy="1400530"/>
          </a:xfrm>
        </p:spPr>
        <p:txBody>
          <a:bodyPr/>
          <a:lstStyle/>
          <a:p>
            <a:r>
              <a:rPr lang="cs-CZ" dirty="0"/>
              <a:t>Oslavy konce války, </a:t>
            </a:r>
            <a:r>
              <a:rPr lang="cs-CZ" dirty="0" smtClean="0"/>
              <a:t>18.06.1945</a:t>
            </a:r>
            <a:br>
              <a:rPr lang="cs-CZ" dirty="0" smtClean="0"/>
            </a:br>
            <a:r>
              <a:rPr lang="cs-CZ" sz="1400" dirty="0"/>
              <a:t>(Fotoarchiv Městského muzea Lanškroun)</a:t>
            </a:r>
            <a:endParaRPr lang="cs-CZ" sz="14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983399"/>
            <a:ext cx="7675808" cy="4534685"/>
          </a:xfrm>
        </p:spPr>
      </p:pic>
    </p:spTree>
    <p:extLst>
      <p:ext uri="{BB962C8B-B14F-4D97-AF65-F5344CB8AC3E}">
        <p14:creationId xmlns:p14="http://schemas.microsoft.com/office/powerpoint/2010/main" val="347723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Záborové razítko, </a:t>
            </a:r>
            <a:r>
              <a:rPr lang="cs-CZ" dirty="0" smtClean="0">
                <a:solidFill>
                  <a:schemeClr val="tx1"/>
                </a:solidFill>
              </a:rPr>
              <a:t>10.10.1938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sz="1400" dirty="0" smtClean="0">
                <a:solidFill>
                  <a:schemeClr val="tx1"/>
                </a:solidFill>
              </a:rPr>
              <a:t>(Sbírka Karla Uhlíře)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766" y="1478757"/>
            <a:ext cx="7006853" cy="4377950"/>
          </a:xfrm>
        </p:spPr>
      </p:pic>
    </p:spTree>
    <p:extLst>
      <p:ext uri="{BB962C8B-B14F-4D97-AF65-F5344CB8AC3E}">
        <p14:creationId xmlns:p14="http://schemas.microsoft.com/office/powerpoint/2010/main" val="3665471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141833" cy="1273051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Německá armáda - </a:t>
            </a:r>
            <a:r>
              <a:rPr lang="cs-CZ" dirty="0" smtClean="0">
                <a:solidFill>
                  <a:schemeClr val="tx1"/>
                </a:solidFill>
              </a:rPr>
              <a:t>jezdectvo</a:t>
            </a:r>
            <a:r>
              <a:rPr lang="cs-CZ" dirty="0">
                <a:solidFill>
                  <a:schemeClr val="tx1"/>
                </a:solidFill>
              </a:rPr>
              <a:t>, 1939, ulice </a:t>
            </a:r>
            <a:r>
              <a:rPr lang="cs-CZ" dirty="0" smtClean="0">
                <a:solidFill>
                  <a:schemeClr val="tx1"/>
                </a:solidFill>
              </a:rPr>
              <a:t>Dobrovského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sz="1400" dirty="0" smtClean="0">
                <a:solidFill>
                  <a:schemeClr val="tx1"/>
                </a:solidFill>
              </a:rPr>
              <a:t>(Sbírka Karla Uhlíře)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235" y="1853248"/>
            <a:ext cx="7650049" cy="4940752"/>
          </a:xfrm>
        </p:spPr>
      </p:pic>
    </p:spTree>
    <p:extLst>
      <p:ext uri="{BB962C8B-B14F-4D97-AF65-F5344CB8AC3E}">
        <p14:creationId xmlns:p14="http://schemas.microsoft.com/office/powerpoint/2010/main" val="2523824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6670" y="452718"/>
            <a:ext cx="4796253" cy="3848826"/>
          </a:xfrm>
        </p:spPr>
        <p:txBody>
          <a:bodyPr/>
          <a:lstStyle/>
          <a:p>
            <a:r>
              <a:rPr lang="cs-CZ" dirty="0"/>
              <a:t>Slavnostně vyzdobená ulice Školní v době </a:t>
            </a:r>
            <a:r>
              <a:rPr lang="cs-CZ" dirty="0" smtClean="0"/>
              <a:t>války</a:t>
            </a:r>
            <a:br>
              <a:rPr lang="cs-CZ" dirty="0" smtClean="0"/>
            </a:br>
            <a:r>
              <a:rPr lang="cs-CZ" sz="1400" dirty="0" smtClean="0"/>
              <a:t>(Sbírka Karla Uhlíře)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098" y="220898"/>
            <a:ext cx="4384130" cy="6381455"/>
          </a:xfrm>
        </p:spPr>
      </p:pic>
    </p:spTree>
    <p:extLst>
      <p:ext uri="{BB962C8B-B14F-4D97-AF65-F5344CB8AC3E}">
        <p14:creationId xmlns:p14="http://schemas.microsoft.com/office/powerpoint/2010/main" val="4191584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285930"/>
          </a:xfrm>
        </p:spPr>
        <p:txBody>
          <a:bodyPr/>
          <a:lstStyle/>
          <a:p>
            <a:r>
              <a:rPr lang="cs-CZ" dirty="0"/>
              <a:t>Skupina vojáků a civilistů před děkanstvím, </a:t>
            </a:r>
            <a:r>
              <a:rPr lang="cs-CZ" dirty="0" smtClean="0"/>
              <a:t>1940 </a:t>
            </a:r>
            <a:r>
              <a:rPr lang="cs-CZ" sz="1400" dirty="0" smtClean="0"/>
              <a:t>(Fotoarchiv Městského muzea Lanškroun)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828800"/>
            <a:ext cx="7740203" cy="4921134"/>
          </a:xfrm>
        </p:spPr>
      </p:pic>
    </p:spTree>
    <p:extLst>
      <p:ext uri="{BB962C8B-B14F-4D97-AF65-F5344CB8AC3E}">
        <p14:creationId xmlns:p14="http://schemas.microsoft.com/office/powerpoint/2010/main" val="2402376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10249416" cy="1337445"/>
          </a:xfrm>
        </p:spPr>
        <p:txBody>
          <a:bodyPr/>
          <a:lstStyle/>
          <a:p>
            <a:r>
              <a:rPr lang="cs-CZ" dirty="0"/>
              <a:t>Představitelé vojenské správy a samosprávy města, </a:t>
            </a:r>
            <a:r>
              <a:rPr lang="cs-CZ" dirty="0" smtClean="0"/>
              <a:t>1940 </a:t>
            </a:r>
            <a:r>
              <a:rPr lang="cs-CZ" sz="1400" dirty="0" smtClean="0"/>
              <a:t>(Fotoarchiv Městského muzea Lanškroun)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946139"/>
            <a:ext cx="8268237" cy="4784416"/>
          </a:xfrm>
        </p:spPr>
      </p:pic>
    </p:spTree>
    <p:extLst>
      <p:ext uri="{BB962C8B-B14F-4D97-AF65-F5344CB8AC3E}">
        <p14:creationId xmlns:p14="http://schemas.microsoft.com/office/powerpoint/2010/main" val="342197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968510"/>
          </a:xfrm>
        </p:spPr>
        <p:txBody>
          <a:bodyPr/>
          <a:lstStyle/>
          <a:p>
            <a:r>
              <a:rPr lang="cs-CZ" dirty="0"/>
              <a:t>Členové lidového partyzánského soudu u stolu na lanškrounském náměstí, 17. - </a:t>
            </a:r>
            <a:r>
              <a:rPr lang="cs-CZ" dirty="0" smtClean="0"/>
              <a:t>18.05.1945 </a:t>
            </a:r>
            <a:r>
              <a:rPr lang="cs-CZ" sz="1400" dirty="0" smtClean="0"/>
              <a:t>(Archiv Emila Trojana)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2421228"/>
            <a:ext cx="7260093" cy="4301544"/>
          </a:xfrm>
        </p:spPr>
      </p:pic>
    </p:spTree>
    <p:extLst>
      <p:ext uri="{BB962C8B-B14F-4D97-AF65-F5344CB8AC3E}">
        <p14:creationId xmlns:p14="http://schemas.microsoft.com/office/powerpoint/2010/main" val="1530938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3784221" cy="6405282"/>
          </a:xfrm>
        </p:spPr>
        <p:txBody>
          <a:bodyPr/>
          <a:lstStyle/>
          <a:p>
            <a:r>
              <a:rPr lang="cs-CZ" sz="3600" dirty="0"/>
              <a:t>Internační tábor pro občany německé národnosti určené k odsunu (za sadem protifašistických bojovníků), </a:t>
            </a:r>
            <a:r>
              <a:rPr lang="cs-CZ" sz="3600" dirty="0" smtClean="0"/>
              <a:t>1946</a:t>
            </a:r>
            <a:r>
              <a:rPr lang="cs-CZ" sz="3600" dirty="0"/>
              <a:t/>
            </a:r>
            <a:br>
              <a:rPr lang="cs-CZ" sz="3600" dirty="0"/>
            </a:br>
            <a:r>
              <a:rPr lang="cs-CZ" sz="1400" dirty="0" smtClean="0"/>
              <a:t>(Fotoarchiv Městského muzea Lanškroun)</a:t>
            </a:r>
            <a:endParaRPr lang="cs-CZ" sz="36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1213075"/>
            <a:ext cx="7006107" cy="4180857"/>
          </a:xfrm>
        </p:spPr>
      </p:pic>
    </p:spTree>
    <p:extLst>
      <p:ext uri="{BB962C8B-B14F-4D97-AF65-F5344CB8AC3E}">
        <p14:creationId xmlns:p14="http://schemas.microsoft.com/office/powerpoint/2010/main" val="3544399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4866047" cy="5291259"/>
          </a:xfrm>
        </p:spPr>
        <p:txBody>
          <a:bodyPr/>
          <a:lstStyle/>
          <a:p>
            <a:r>
              <a:rPr lang="cs-CZ" dirty="0"/>
              <a:t>Odsun občanů německé národnosti, ulice Nádražní, </a:t>
            </a:r>
            <a:r>
              <a:rPr lang="cs-CZ" dirty="0" smtClean="0"/>
              <a:t>16.03.1946</a:t>
            </a:r>
            <a:br>
              <a:rPr lang="cs-CZ" dirty="0" smtClean="0"/>
            </a:br>
            <a:r>
              <a:rPr lang="cs-CZ" sz="1400" dirty="0"/>
              <a:t>(Fotoarchiv Městského muzea Lanškroun)</a:t>
            </a:r>
            <a:endParaRPr lang="cs-CZ" sz="14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664" y="1254146"/>
            <a:ext cx="5119112" cy="4489830"/>
          </a:xfrm>
        </p:spPr>
      </p:pic>
    </p:spTree>
    <p:extLst>
      <p:ext uri="{BB962C8B-B14F-4D97-AF65-F5344CB8AC3E}">
        <p14:creationId xmlns:p14="http://schemas.microsoft.com/office/powerpoint/2010/main" val="34021636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26</TotalTime>
  <Words>137</Words>
  <Application>Microsoft Office PowerPoint</Application>
  <PresentationFormat>Širokoúhlá obrazovka</PresentationFormat>
  <Paragraphs>12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Ion</vt:lpstr>
      <vt:lpstr>Odsun německých obyvatel z Lanškrouna</vt:lpstr>
      <vt:lpstr>Záborové razítko, 10.10.1938 (Sbírka Karla Uhlíře)</vt:lpstr>
      <vt:lpstr>Německá armáda - jezdectvo, 1939, ulice Dobrovského (Sbírka Karla Uhlíře)</vt:lpstr>
      <vt:lpstr>Slavnostně vyzdobená ulice Školní v době války (Sbírka Karla Uhlíře)</vt:lpstr>
      <vt:lpstr>Skupina vojáků a civilistů před děkanstvím, 1940 (Fotoarchiv Městského muzea Lanškroun)</vt:lpstr>
      <vt:lpstr>Představitelé vojenské správy a samosprávy města, 1940 (Fotoarchiv Městského muzea Lanškroun)</vt:lpstr>
      <vt:lpstr>Členové lidového partyzánského soudu u stolu na lanškrounském náměstí, 17. - 18.05.1945 (Archiv Emila Trojana)</vt:lpstr>
      <vt:lpstr>Internační tábor pro občany německé národnosti určené k odsunu (za sadem protifašistických bojovníků), 1946 (Fotoarchiv Městského muzea Lanškroun)</vt:lpstr>
      <vt:lpstr>Odsun občanů německé národnosti, ulice Nádražní, 16.03.1946 (Fotoarchiv Městského muzea Lanškroun)</vt:lpstr>
      <vt:lpstr>Nádraží Lanškroun, odsun občanů německé národnosti, 16.03.1946 (Fotoarchiv Městského muzea Lanškroun)</vt:lpstr>
      <vt:lpstr>Slavnostní nástup Československé armády 1. praporu 30. pěšího pluku Aloise Jiráska z Vysokého Mýta s velitelem majorem Františkem Říhou, Lanškrounské náměstí, 18.06.1945 (Fotoarchiv Městského muzea Lanškroun)</vt:lpstr>
      <vt:lpstr>Prezentace aplikace PowerPoint</vt:lpstr>
      <vt:lpstr>Prezentace aplikace PowerPoint</vt:lpstr>
      <vt:lpstr>Oslavy konce války, 18.06.1945 (Fotoarchiv Městského muzea Lanškroun)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Odsun německých obyvatel z Lanškrouna</dc:title>
  <dc:creator>Kolomá Jana, Bc.</dc:creator>
  <cp:lastModifiedBy>Kolomá Jana, Bc.</cp:lastModifiedBy>
  <cp:revision>4</cp:revision>
  <dcterms:created xsi:type="dcterms:W3CDTF">2016-11-07T21:18:49Z</dcterms:created>
  <dcterms:modified xsi:type="dcterms:W3CDTF">2016-11-11T19:08:43Z</dcterms:modified>
</cp:coreProperties>
</file>